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68375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22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6281" y="1122363"/>
            <a:ext cx="82311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0469" y="3602038"/>
            <a:ext cx="72628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0C2D-59D5-4BFC-855A-42DEE6490BB1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C101-7F14-4F55-86CB-B845743EA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039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0C2D-59D5-4BFC-855A-42DEE6490BB1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C101-7F14-4F55-86CB-B845743EA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797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29934" y="365125"/>
            <a:ext cx="2088059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5758" y="365125"/>
            <a:ext cx="614312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0C2D-59D5-4BFC-855A-42DEE6490BB1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C101-7F14-4F55-86CB-B845743EA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518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0C2D-59D5-4BFC-855A-42DEE6490BB1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C101-7F14-4F55-86CB-B845743EA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073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715" y="1709740"/>
            <a:ext cx="8352234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715" y="4589465"/>
            <a:ext cx="835223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0C2D-59D5-4BFC-855A-42DEE6490BB1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C101-7F14-4F55-86CB-B845743EA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174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5758" y="1825625"/>
            <a:ext cx="4115594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2398" y="1825625"/>
            <a:ext cx="4115594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0C2D-59D5-4BFC-855A-42DEE6490BB1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C101-7F14-4F55-86CB-B845743EA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042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019" y="365127"/>
            <a:ext cx="8352234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020" y="1681163"/>
            <a:ext cx="40966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020" y="2505075"/>
            <a:ext cx="409668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2399" y="1681163"/>
            <a:ext cx="411685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02399" y="2505075"/>
            <a:ext cx="4116855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0C2D-59D5-4BFC-855A-42DEE6490BB1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C101-7F14-4F55-86CB-B845743EA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40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0C2D-59D5-4BFC-855A-42DEE6490BB1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C101-7F14-4F55-86CB-B845743EA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91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0C2D-59D5-4BFC-855A-42DEE6490BB1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C101-7F14-4F55-86CB-B845743EA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50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019" y="457200"/>
            <a:ext cx="312326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6855" y="987427"/>
            <a:ext cx="490239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7019" y="2057400"/>
            <a:ext cx="312326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0C2D-59D5-4BFC-855A-42DEE6490BB1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C101-7F14-4F55-86CB-B845743EA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849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019" y="457200"/>
            <a:ext cx="312326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16855" y="987427"/>
            <a:ext cx="4902398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7019" y="2057400"/>
            <a:ext cx="312326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0C2D-59D5-4BFC-855A-42DEE6490BB1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C101-7F14-4F55-86CB-B845743EA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682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5758" y="365127"/>
            <a:ext cx="83522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758" y="1825625"/>
            <a:ext cx="83522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758" y="6356352"/>
            <a:ext cx="21788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00C2D-59D5-4BFC-855A-42DEE6490BB1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7742" y="6356352"/>
            <a:ext cx="32682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39148" y="6356352"/>
            <a:ext cx="21788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6C101-7F14-4F55-86CB-B845743EA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71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" y="0"/>
            <a:ext cx="9701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82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2"/>
            <a:ext cx="9683750" cy="68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4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2"/>
            <a:ext cx="9683750" cy="68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8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"/>
            <a:ext cx="9683750" cy="684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28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6" y="0"/>
            <a:ext cx="9604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92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1"/>
            <a:ext cx="9683750" cy="685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32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8" y="0"/>
            <a:ext cx="9474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52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2" y="0"/>
            <a:ext cx="9610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97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4"/>
            <a:ext cx="9683750" cy="685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53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9"/>
            <a:ext cx="9683750" cy="684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44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9"/>
            <a:ext cx="9683750" cy="68464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68"/>
            <a:ext cx="9683750" cy="683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23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8"/>
            <a:ext cx="9683750" cy="684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01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2"/>
            <a:ext cx="9683750" cy="68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39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8"/>
            <a:ext cx="9683750" cy="684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27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5" y="0"/>
            <a:ext cx="9613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82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4"/>
            <a:ext cx="9683750" cy="684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89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" y="0"/>
            <a:ext cx="967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49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73"/>
            <a:ext cx="9683750" cy="677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265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5" y="0"/>
            <a:ext cx="9656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32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5" y="0"/>
            <a:ext cx="9503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40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2"/>
            <a:ext cx="9683750" cy="6844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"/>
            <a:ext cx="9683750" cy="684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40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" y="0"/>
            <a:ext cx="9497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95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8" y="0"/>
            <a:ext cx="964587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98"/>
            <a:ext cx="9683750" cy="683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87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" y="0"/>
            <a:ext cx="9661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45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8"/>
            <a:ext cx="9683750" cy="684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12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6"/>
            <a:ext cx="9683750" cy="684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30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"/>
            <a:ext cx="9683750" cy="684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00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2"/>
            <a:ext cx="9683750" cy="68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39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2"/>
            <a:ext cx="9683750" cy="68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421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</TotalTime>
  <Words>0</Words>
  <Application>Microsoft Office PowerPoint</Application>
  <PresentationFormat>Произвольный</PresentationFormat>
  <Paragraphs>0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Архипова Наталья Валерьевна</dc:creator>
  <cp:lastModifiedBy>Федорова Ирина Игоревна</cp:lastModifiedBy>
  <cp:revision>5</cp:revision>
  <dcterms:created xsi:type="dcterms:W3CDTF">2022-08-22T14:11:42Z</dcterms:created>
  <dcterms:modified xsi:type="dcterms:W3CDTF">2022-11-07T11:22:52Z</dcterms:modified>
</cp:coreProperties>
</file>